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1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learn about the importance of finding a Mentor.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0836" y="3334327"/>
            <a:ext cx="7638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Agenda: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1. Announcements</a:t>
            </a:r>
          </a:p>
          <a:p>
            <a:pPr algn="ctr"/>
            <a:r>
              <a:rPr lang="en-US" sz="2800" dirty="0"/>
              <a:t>2. Key Words</a:t>
            </a:r>
          </a:p>
          <a:p>
            <a:pPr algn="ctr"/>
            <a:r>
              <a:rPr lang="en-US" sz="2800" dirty="0"/>
              <a:t>3. Learning Exercise</a:t>
            </a:r>
          </a:p>
        </p:txBody>
      </p:sp>
    </p:spTree>
    <p:extLst>
      <p:ext uri="{BB962C8B-B14F-4D97-AF65-F5344CB8AC3E}">
        <p14:creationId xmlns:p14="http://schemas.microsoft.com/office/powerpoint/2010/main" val="13249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Dates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657" y="2015732"/>
            <a:ext cx="9980198" cy="345061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Drama Club’s Virtual Halloween Costume Contest send submission to Emma Henderson by Oct. 28</a:t>
            </a:r>
            <a:r>
              <a:rPr lang="en-US" sz="2800" baseline="30000" dirty="0"/>
              <a:t>th</a:t>
            </a:r>
            <a:r>
              <a:rPr lang="en-US" sz="2800" dirty="0"/>
              <a:t> @ Noon</a:t>
            </a:r>
          </a:p>
          <a:p>
            <a:pPr algn="ctr"/>
            <a:r>
              <a:rPr lang="en-US" sz="2800" dirty="0"/>
              <a:t>Tues. Nov. 3</a:t>
            </a:r>
            <a:r>
              <a:rPr lang="en-US" sz="2800" baseline="30000" dirty="0"/>
              <a:t>rd</a:t>
            </a:r>
            <a:r>
              <a:rPr lang="en-US" sz="2800" dirty="0"/>
              <a:t> Election Day</a:t>
            </a:r>
          </a:p>
          <a:p>
            <a:pPr algn="ctr"/>
            <a:r>
              <a:rPr lang="en-US" sz="2800" dirty="0"/>
              <a:t>SAT study guides are available in the Library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6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765" y="2015732"/>
            <a:ext cx="9801089" cy="345061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2800" dirty="0"/>
              <a:t>Mentoring- a person who advises or trains a younger colleague.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dirty="0"/>
              <a:t>Colleague- a person you work with.</a:t>
            </a:r>
          </a:p>
        </p:txBody>
      </p:sp>
    </p:spTree>
    <p:extLst>
      <p:ext uri="{BB962C8B-B14F-4D97-AF65-F5344CB8AC3E}">
        <p14:creationId xmlns:p14="http://schemas.microsoft.com/office/powerpoint/2010/main" val="302189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17237"/>
            <a:ext cx="9603275" cy="13365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should I get a mentor?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53755"/>
            <a:ext cx="9923638" cy="3716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Figuring out a field of study or a career path can </a:t>
            </a:r>
            <a:r>
              <a:rPr lang="en-US" sz="2400"/>
              <a:t>be daunting </a:t>
            </a:r>
            <a:r>
              <a:rPr lang="en-US" sz="2400" dirty="0"/>
              <a:t>for many students. </a:t>
            </a:r>
          </a:p>
          <a:p>
            <a:pPr marL="0" indent="0" algn="ctr">
              <a:buNone/>
            </a:pPr>
            <a:r>
              <a:rPr lang="en-US" sz="2400" dirty="0"/>
              <a:t>Knowing the options that are out there and figuring out how to achieve your goals can be a real challenge. </a:t>
            </a:r>
          </a:p>
          <a:p>
            <a:pPr marL="0" indent="0" algn="ctr">
              <a:buNone/>
            </a:pPr>
            <a:r>
              <a:rPr lang="en-US" sz="2400" dirty="0"/>
              <a:t>This is where a mentor comes 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ACE00-1578-4BFD-A0F1-842C2104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80" y="4449452"/>
            <a:ext cx="4008343" cy="23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17237"/>
            <a:ext cx="9603275" cy="13365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should I get a mentor?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20" y="1853755"/>
            <a:ext cx="6966407" cy="39154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A mentor can answer questions such as,</a:t>
            </a:r>
          </a:p>
          <a:p>
            <a:pPr marL="0" indent="0" algn="ctr">
              <a:buNone/>
            </a:pPr>
            <a:r>
              <a:rPr lang="en-US" sz="2400" dirty="0"/>
              <a:t>What is a normal day like in this career?</a:t>
            </a:r>
          </a:p>
          <a:p>
            <a:pPr marL="0" indent="0" algn="ctr">
              <a:buNone/>
            </a:pPr>
            <a:r>
              <a:rPr lang="en-US" sz="2400" dirty="0"/>
              <a:t>What major should I go into?</a:t>
            </a:r>
          </a:p>
          <a:p>
            <a:pPr marL="0" indent="0" algn="ctr">
              <a:buNone/>
            </a:pPr>
            <a:r>
              <a:rPr lang="en-US" sz="2400" dirty="0"/>
              <a:t>Is there a certain college I should apply to?</a:t>
            </a:r>
          </a:p>
          <a:p>
            <a:pPr marL="0" indent="0" algn="ctr">
              <a:buNone/>
            </a:pPr>
            <a:r>
              <a:rPr lang="en-US" sz="2400" dirty="0"/>
              <a:t>What is the average pay?</a:t>
            </a:r>
          </a:p>
          <a:p>
            <a:pPr marL="0" indent="0" algn="ctr">
              <a:buNone/>
            </a:pPr>
            <a:r>
              <a:rPr lang="en-US" sz="2400" dirty="0"/>
              <a:t>The answers to these questions can help you decide if this is the right career FOR YOU.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085BE-8542-4E06-8AF3-320E5905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32" y="2532738"/>
            <a:ext cx="4756509" cy="26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9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17237"/>
            <a:ext cx="9603275" cy="13365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do I get a mentor?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427"/>
            <a:ext cx="9923638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Many professionals are happy to answer questions and help out a </a:t>
            </a:r>
          </a:p>
          <a:p>
            <a:pPr marL="0" indent="0" algn="ctr">
              <a:buNone/>
            </a:pPr>
            <a:r>
              <a:rPr lang="en-US" sz="2400" dirty="0"/>
              <a:t>high school student. </a:t>
            </a:r>
          </a:p>
          <a:p>
            <a:pPr marL="0" indent="0" algn="ctr">
              <a:buNone/>
            </a:pPr>
            <a:r>
              <a:rPr lang="en-US" sz="2400" dirty="0"/>
              <a:t>A polite email is usually all it takes to get the conversation started. </a:t>
            </a:r>
          </a:p>
          <a:p>
            <a:pPr marL="0" indent="0" algn="ctr">
              <a:buNone/>
            </a:pPr>
            <a:r>
              <a:rPr lang="en-US" sz="2400" dirty="0"/>
              <a:t>If you have someone already in mind, send an email asking some of the questions on the previous slide. </a:t>
            </a:r>
          </a:p>
          <a:p>
            <a:pPr marL="0" indent="0" algn="ctr">
              <a:buNone/>
            </a:pPr>
            <a:r>
              <a:rPr lang="en-US" sz="2400" dirty="0"/>
              <a:t>This will give you more information about your prospective career. </a:t>
            </a:r>
          </a:p>
        </p:txBody>
      </p:sp>
    </p:spTree>
    <p:extLst>
      <p:ext uri="{BB962C8B-B14F-4D97-AF65-F5344CB8AC3E}">
        <p14:creationId xmlns:p14="http://schemas.microsoft.com/office/powerpoint/2010/main" val="20946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17237"/>
            <a:ext cx="9603275" cy="13365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do I get a mentor?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427"/>
            <a:ext cx="9923638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If you do not know anybody working in a certain career, </a:t>
            </a:r>
          </a:p>
          <a:p>
            <a:pPr marL="0" indent="0" algn="ctr">
              <a:buNone/>
            </a:pPr>
            <a:r>
              <a:rPr lang="en-US" sz="2400" dirty="0"/>
              <a:t>talk to a CRCA teacher or counselor. </a:t>
            </a:r>
          </a:p>
          <a:p>
            <a:pPr marL="0" indent="0" algn="ctr">
              <a:buNone/>
            </a:pPr>
            <a:r>
              <a:rPr lang="en-US" sz="2400" dirty="0"/>
              <a:t>Perhaps we have someone in our network that we could connect you with.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AFBC8-59CB-41E8-83BA-D345DDA4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36" y="3940405"/>
            <a:ext cx="6513921" cy="27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23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168</TotalTime>
  <Words>309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Learning Objective</vt:lpstr>
      <vt:lpstr>Dates to Remember</vt:lpstr>
      <vt:lpstr>Key Words</vt:lpstr>
      <vt:lpstr>Why should I get a mentor?</vt:lpstr>
      <vt:lpstr>Why should I get a mentor?</vt:lpstr>
      <vt:lpstr>How do I get a mentor?</vt:lpstr>
      <vt:lpstr>How do I get a mentor?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Joshua Gordon</dc:creator>
  <cp:lastModifiedBy>Joshua Gordon</cp:lastModifiedBy>
  <cp:revision>20</cp:revision>
  <dcterms:created xsi:type="dcterms:W3CDTF">2018-09-06T16:43:27Z</dcterms:created>
  <dcterms:modified xsi:type="dcterms:W3CDTF">2020-10-26T15:23:09Z</dcterms:modified>
</cp:coreProperties>
</file>